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97227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9998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74724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3436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44205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14117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025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4770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9186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17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83652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7A738E-1F65-46B8-916F-FBF11FD5D3D2}" type="datetimeFigureOut">
              <a:rPr lang="fr-FR" smtClean="0"/>
              <a:t>01/10/2014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7E343-9575-40DF-8195-2185A6D6D91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6368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jpeg"/><Relationship Id="rId3" Type="http://schemas.openxmlformats.org/officeDocument/2006/relationships/slide" Target="slide2.xml"/><Relationship Id="rId7" Type="http://schemas.openxmlformats.org/officeDocument/2006/relationships/slide" Target="slide4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jpeg"/><Relationship Id="rId5" Type="http://schemas.openxmlformats.org/officeDocument/2006/relationships/slide" Target="slide3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6672"/>
            <a:ext cx="5855208" cy="701040"/>
          </a:xfrm>
          <a:prstGeom prst="rect">
            <a:avLst/>
          </a:prstGeom>
        </p:spPr>
      </p:pic>
      <p:pic>
        <p:nvPicPr>
          <p:cNvPr id="5" name="Image 4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0888"/>
            <a:ext cx="2078736" cy="2773680"/>
          </a:xfrm>
          <a:prstGeom prst="rect">
            <a:avLst/>
          </a:prstGeom>
        </p:spPr>
      </p:pic>
      <p:pic>
        <p:nvPicPr>
          <p:cNvPr id="6" name="Image 5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7724" y="2369840"/>
            <a:ext cx="2142744" cy="2743200"/>
          </a:xfrm>
          <a:prstGeom prst="rect">
            <a:avLst/>
          </a:prstGeom>
        </p:spPr>
      </p:pic>
      <p:pic>
        <p:nvPicPr>
          <p:cNvPr id="7" name="Image 6">
            <a:hlinkClick r:id="rId7" action="ppaction://hlinksldjump"/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02724" y="2369840"/>
            <a:ext cx="2112264" cy="2724912"/>
          </a:xfrm>
          <a:prstGeom prst="rect">
            <a:avLst/>
          </a:prstGeom>
        </p:spPr>
      </p:pic>
      <p:cxnSp>
        <p:nvCxnSpPr>
          <p:cNvPr id="9" name="Connecteur droit avec flèche 8"/>
          <p:cNvCxnSpPr/>
          <p:nvPr/>
        </p:nvCxnSpPr>
        <p:spPr>
          <a:xfrm flipH="1">
            <a:off x="1619672" y="1412776"/>
            <a:ext cx="792088" cy="86409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4479096" y="1340768"/>
            <a:ext cx="0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/>
          <p:nvPr/>
        </p:nvCxnSpPr>
        <p:spPr>
          <a:xfrm>
            <a:off x="6300192" y="1412776"/>
            <a:ext cx="864096" cy="72008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2994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rilledCheese BTN" panose="020B0604060402040206" pitchFamily="34" charset="0"/>
              </a:rPr>
              <a:t>Les valeurs de la République</a:t>
            </a:r>
            <a:endParaRPr lang="fr-FR" dirty="0">
              <a:latin typeface="GrilledCheese BTN" panose="020B0604060402040206" pitchFamily="34" charset="0"/>
            </a:endParaRPr>
          </a:p>
        </p:txBody>
      </p:sp>
      <p:sp>
        <p:nvSpPr>
          <p:cNvPr id="4" name="Rectangle à coins arrondis 3">
            <a:hlinkClick r:id="rId2" action="ppaction://hlinksldjump"/>
          </p:cNvPr>
          <p:cNvSpPr/>
          <p:nvPr/>
        </p:nvSpPr>
        <p:spPr>
          <a:xfrm>
            <a:off x="8028384" y="6165304"/>
            <a:ext cx="792088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71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rilledCheese BTN" panose="020B0604060402040206" pitchFamily="34" charset="0"/>
              </a:rPr>
              <a:t>Les principes de La République</a:t>
            </a:r>
            <a:endParaRPr lang="fr-FR" dirty="0">
              <a:latin typeface="GrilledCheese BTN" panose="020B06040604020402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Rectangle à coins arrondis 3">
            <a:hlinkClick r:id="rId2" action="ppaction://hlinksldjump"/>
          </p:cNvPr>
          <p:cNvSpPr/>
          <p:nvPr/>
        </p:nvSpPr>
        <p:spPr>
          <a:xfrm>
            <a:off x="8067764" y="6198408"/>
            <a:ext cx="792088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0914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latin typeface="GrilledCheese BTN" panose="020B0604060402040206" pitchFamily="34" charset="0"/>
              </a:rPr>
              <a:t>Les symboles de la République </a:t>
            </a:r>
            <a:endParaRPr lang="fr-FR" dirty="0">
              <a:latin typeface="GrilledCheese BTN" panose="020B0604060402040206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Rectangle à coins arrondis 3">
            <a:hlinkClick r:id="rId2" action="ppaction://hlinksldjump"/>
          </p:cNvPr>
          <p:cNvSpPr/>
          <p:nvPr/>
        </p:nvSpPr>
        <p:spPr>
          <a:xfrm>
            <a:off x="8028384" y="6165304"/>
            <a:ext cx="792088" cy="432048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06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</Words>
  <Application>Microsoft Office PowerPoint</Application>
  <PresentationFormat>Affichage à l'écran (4:3)</PresentationFormat>
  <Paragraphs>3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Les valeurs de la République</vt:lpstr>
      <vt:lpstr>Les principes de La République</vt:lpstr>
      <vt:lpstr>Les symboles de la République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visiteur</dc:creator>
  <cp:lastModifiedBy>visiteur</cp:lastModifiedBy>
  <cp:revision>1</cp:revision>
  <dcterms:created xsi:type="dcterms:W3CDTF">2014-10-01T12:46:18Z</dcterms:created>
  <dcterms:modified xsi:type="dcterms:W3CDTF">2014-10-01T12:54:10Z</dcterms:modified>
</cp:coreProperties>
</file>